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74" r:id="rId3"/>
    <p:sldId id="279" r:id="rId4"/>
    <p:sldId id="300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7" r:id="rId17"/>
    <p:sldId id="294" r:id="rId18"/>
    <p:sldId id="299" r:id="rId19"/>
    <p:sldId id="277" r:id="rId20"/>
    <p:sldId id="292" r:id="rId21"/>
    <p:sldId id="272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50" d="100"/>
          <a:sy n="50" d="100"/>
        </p:scale>
        <p:origin x="-3384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DE739E-C86B-475D-8D27-B9031868EA8A}" type="datetimeFigureOut">
              <a:rPr lang="ru-RU"/>
              <a:pPr>
                <a:defRPr/>
              </a:pPr>
              <a:t>06.09.2019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35438C7-0670-454E-91C7-027421B655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837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27A01F-6BD9-4969-BFBF-04457F49D48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83B06-3D1D-45B3-ADB8-19894FC33E8F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38FC-1B76-492B-8DBB-D55B9FE97B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C6AF-89C1-4539-88DE-4A91A35BCEF7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638C8-4A1E-421A-8A0B-46E3B3BCB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E921D-7FA2-4294-8D13-743F5EF4740F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CE624-2D7C-4297-A83C-A705C7530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1E230-D1F5-4B7A-9D2B-737182F1CB2C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653DC-D0B4-454E-A669-CB24F82150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8625-D39D-42CF-B1A1-8B356028DFDE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FC785-1C99-44C6-8019-0CECB67830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921A2-40AF-4E92-979C-3DC5D98F7E36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9F95-C3DA-492E-A769-211EEAD57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BE879-3D81-4139-BBD7-60963230087A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ED81A-0364-41F0-B3EA-AA4C56936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12F65-A75C-4CA7-8EBB-BF5E23080FA3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6BFDF-F801-4D76-A27D-0296AAC868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8250C-61F1-48CB-9B21-F28E2FCAA1E5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E452-932D-40BF-A17C-FC6BF8868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E210-0F23-4047-A511-97448D25F4D9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5EAB7-5614-4E1D-B701-B15B33BEC6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2DD56-F043-42F1-A2EB-B3F9EE573449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8556-942A-44AB-A6AD-C72A0C532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811F3F8-4129-408B-B5F8-F90220F09BEB}" type="datetimeFigureOut">
              <a:rPr lang="en-US"/>
              <a:pPr>
                <a:defRPr/>
              </a:pPr>
              <a:t>9/6/2019</a:t>
            </a:fld>
            <a:endParaRPr lang="en-US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E45C976-B3A3-4EA8-9671-D2932B692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3" r:id="rId4"/>
    <p:sldLayoutId id="2147483789" r:id="rId5"/>
    <p:sldLayoutId id="2147483784" r:id="rId6"/>
    <p:sldLayoutId id="2147483790" r:id="rId7"/>
    <p:sldLayoutId id="2147483791" r:id="rId8"/>
    <p:sldLayoutId id="2147483792" r:id="rId9"/>
    <p:sldLayoutId id="2147483785" r:id="rId10"/>
    <p:sldLayoutId id="2147483793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azbez.com/sites/azbez.com/files/images/007_kopiya.preview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crr392.com/DOC/0008-005-Osnovnye-pravila-bezopasnogo-povedenija-n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azbez.com/sites/azbez.com/files/images/003_5.preview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bezopasnost-detej.ru/images/2013/131-1-bezopasnost-na-vode-dlya-doshkolnikov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ezopasnost-detej.ru/images/2013/108-1-bezopasnost-letom-kartinki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azbez.com/sites/azbez.com/files/images/005_kopiya1.preview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zbez.com/sites/azbez.com/files/images/006_kopiya_2.preview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ocuments\ЛММ\БЕЗОПАСНОСТЬ\исх. безопасность на воде\проект слайды\Рисунок1.jpg"/>
          <p:cNvPicPr>
            <a:picLocks noChangeAspect="1" noChangeArrowheads="1"/>
          </p:cNvPicPr>
          <p:nvPr/>
        </p:nvPicPr>
        <p:blipFill>
          <a:blip r:embed="rId3" cstate="print"/>
          <a:srcRect t="31056" b="15704"/>
          <a:stretch>
            <a:fillRect/>
          </a:stretch>
        </p:blipFill>
        <p:spPr bwMode="auto">
          <a:xfrm>
            <a:off x="0" y="4572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0" y="4953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                                                                                </a:t>
            </a:r>
            <a:endParaRPr lang="ru-RU" b="1" i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295400"/>
            <a:ext cx="51816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457200" y="1128713"/>
            <a:ext cx="84582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Пляж буйками окружён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От судов, коряг и волн.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Значит, можно здесь купаться,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Ничего не опасаться.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Веселитесь, как хотите, 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Но, пожалуйста, учтите: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Чтобы жизнь не потерять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200"/>
          </a:p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За буйки не заплывать!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22002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 descr="C:\Users\1\Documents\ЛММ\БЕЗОПАСНОСТЬ\исх. безопасность на воде\проект слайды\Рисунок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876800"/>
            <a:ext cx="289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368300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надо безобразничать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делать дырки в круге;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стоит жизнью рисковать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Ни другу, ни подруге.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Но если ты, но если ты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Шалун и злой проказник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Недалеко и до беды: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Дырявый круг опасен.</a:t>
            </a:r>
            <a:endParaRPr lang="ru-RU" sz="40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192405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Около сточной трубы не купайтесь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вас прямо в трубу затянуть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получиться, как не старайтесь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Вынырнуть вверх, чтобы воздух вдохнуть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800">
              <a:cs typeface="Times New Roman" pitchFamily="18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Очень опасно, запомните братцы!</a:t>
            </a:r>
            <a:endParaRPr lang="ru-RU" sz="36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</a:rPr>
              <a:t>Рядом со сточной трубой развлекаться!</a:t>
            </a:r>
            <a:r>
              <a:rPr lang="ru-RU" sz="1200"/>
              <a:t>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4" name="Рисунок 3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0"/>
            <a:ext cx="3336401" cy="2162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1\Documents\ЛММ\БЕЗОПАСНОСТЬ\исх. безопасность на воде\проект слайды\Рисунок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181600"/>
            <a:ext cx="2151656" cy="14232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45411" name="Рисунок 45" descr="http://azbez.com/sites/azbez.com/files/images/007_kopiya.300x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0"/>
            <a:ext cx="560025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253365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самодельном плоту по воде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Едут мальчишки вдогонку мечте.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Трое матросов, один капитан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Мчатся на поиски сказочных стран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разъехались брёвна в плоту 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не догнали мальчишки мечту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Очень опасно с рекою шутить</a:t>
            </a:r>
            <a:b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на плоту за мечтою поплыть.</a:t>
            </a:r>
            <a:endParaRPr lang="ru-RU" sz="36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09538"/>
            <a:ext cx="9144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Весело качаться детям на волнах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цветных матрасах, надувных кругах.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непременно вы должны узнать: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Далеко не надо в воду заплывать!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прохудиться круг или матрас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Кто спасти успеет из пучины вас? </a:t>
            </a:r>
            <a:endParaRPr lang="ru-RU" sz="1200"/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перевернуться на волнах легко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Так что не советуем плавать далеко!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146434" name="Picture 2" descr="Презентации правила поведения на воде - скачать решебник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4343400"/>
            <a:ext cx="53340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-55563"/>
            <a:ext cx="9144000" cy="35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Если вы в лодке поплыть захотите,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 обязательно, дети, учтите: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Можно кататься весь день, до заката,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Только раскачивать лодку не надо,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за красивым цветком не тянуться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судёнышко перевернуться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Всплыть не сумеешь </a:t>
            </a:r>
            <a:r>
              <a:rPr lang="ru-RU" sz="28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28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тогда быть беде! </a:t>
            </a:r>
            <a:endParaRPr lang="ru-RU" sz="1000"/>
          </a:p>
          <a:p>
            <a:pPr algn="ctr" eaLnBrk="0" hangingPunct="0"/>
            <a:r>
              <a:rPr lang="ru-RU" sz="28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Будь осторожен всегда на воде! </a:t>
            </a:r>
            <a:endParaRPr lang="ru-RU" sz="3200">
              <a:latin typeface="Calibri" pitchFamily="34" charset="0"/>
            </a:endParaRPr>
          </a:p>
        </p:txBody>
      </p:sp>
      <p:pic>
        <p:nvPicPr>
          <p:cNvPr id="147458" name="Рисунок 4" descr="Крен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361436"/>
            <a:ext cx="5638800" cy="323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0475" y="1143000"/>
            <a:ext cx="8686800" cy="2057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Инструкция по оказанию первой медицинской помощи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306888"/>
            <a:ext cx="20875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306888"/>
            <a:ext cx="23034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-42863"/>
            <a:ext cx="8686800" cy="689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eaLnBrk="0" hangingPunct="0"/>
            <a:r>
              <a:rPr lang="ru-RU" sz="2200" b="1">
                <a:solidFill>
                  <a:srgbClr val="4F81BD"/>
                </a:solidFill>
              </a:rPr>
              <a:t>Спасение утопающего</a:t>
            </a:r>
            <a:endParaRPr lang="ru-RU" sz="2200" b="1">
              <a:solidFill>
                <a:srgbClr val="4F81BD"/>
              </a:solidFill>
              <a:latin typeface="Cambria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> Спасти утопающего непросто даже взрослому.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Не стоит </a:t>
            </a:r>
            <a:r>
              <a:rPr lang="ru-RU" sz="2200" b="1">
                <a:cs typeface="Times New Roman" pitchFamily="18" charset="0"/>
              </a:rPr>
              <a:t>сломя голову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бросаться в воду..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Первое, что вы должны сделать, увидев тонущего человека, —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привлечь внимание </a:t>
            </a:r>
            <a:r>
              <a:rPr lang="ru-RU" sz="2200" b="1">
                <a:cs typeface="Times New Roman" pitchFamily="18" charset="0"/>
              </a:rPr>
              <a:t>окружающих криком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«Человек тонет!».</a:t>
            </a:r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 Затем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посмотрите, нет ли рядом спасательного средства. </a:t>
            </a:r>
            <a:r>
              <a:rPr lang="ru-RU" sz="2200" b="1">
                <a:cs typeface="Times New Roman" pitchFamily="18" charset="0"/>
              </a:rPr>
              <a:t>Им может стать все, что плавает на воде и что вы можете добросить до тонущего: спасательный круг, резиновая камера и др.</a:t>
            </a:r>
          </a:p>
          <a:p>
            <a:pPr eaLnBrk="0" hangingPunct="0"/>
            <a:r>
              <a:rPr lang="ru-RU" sz="2200" b="1">
                <a:cs typeface="Times New Roman" pitchFamily="18" charset="0"/>
              </a:rPr>
              <a:t>•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 Попробуйте</a:t>
            </a:r>
            <a:r>
              <a:rPr lang="ru-RU" sz="2200" b="1">
                <a:cs typeface="Times New Roman" pitchFamily="18" charset="0"/>
              </a:rPr>
              <a:t>, если это возможно,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дотянуться до тонущего </a:t>
            </a:r>
            <a:r>
              <a:rPr lang="ru-RU" sz="2200" b="1">
                <a:cs typeface="Times New Roman" pitchFamily="18" charset="0"/>
              </a:rPr>
              <a:t>рукой, палкой, толстой веткой или бросьте ему веревку.</a:t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• Если рядом никого нет, можно попытаться спасти утопающего,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подплыв к нему сзади </a:t>
            </a:r>
            <a:r>
              <a:rPr lang="ru-RU" sz="2200" b="1">
                <a:cs typeface="Times New Roman" pitchFamily="18" charset="0"/>
              </a:rPr>
              <a:t>и схватив за волосы, после чего вернуться с ним на безопасную глубину. Но это возможно только в самом крайнем случае и </a:t>
            </a:r>
            <a:r>
              <a:rPr lang="ru-RU" sz="2200" b="1">
                <a:solidFill>
                  <a:srgbClr val="FF0000"/>
                </a:solidFill>
                <a:cs typeface="Times New Roman" pitchFamily="18" charset="0"/>
              </a:rPr>
              <a:t>если вы очень хорошо плаваете</a:t>
            </a:r>
            <a:r>
              <a:rPr lang="ru-RU" sz="2200" b="1">
                <a:cs typeface="Times New Roman" pitchFamily="18" charset="0"/>
              </a:rPr>
              <a:t>.</a:t>
            </a:r>
          </a:p>
          <a:p>
            <a:pPr eaLnBrk="0" hangingPunct="0"/>
            <a:endParaRPr lang="ru-RU" sz="2200" b="1">
              <a:cs typeface="Times New Roman" pitchFamily="18" charset="0"/>
            </a:endParaRPr>
          </a:p>
          <a:p>
            <a:pPr eaLnBrk="0" hangingPunct="0"/>
            <a:r>
              <a:rPr lang="ru-RU" sz="2200" b="1">
                <a:cs typeface="Times New Roman" pitchFamily="18" charset="0"/>
              </a:rPr>
              <a:t/>
            </a:r>
            <a:br>
              <a:rPr lang="ru-RU" sz="2200" b="1">
                <a:cs typeface="Times New Roman" pitchFamily="18" charset="0"/>
              </a:rPr>
            </a:br>
            <a:r>
              <a:rPr lang="ru-RU" sz="2200" b="1">
                <a:cs typeface="Times New Roman" pitchFamily="18" charset="0"/>
              </a:rPr>
              <a:t>Соблюдайте правила поведения на воде!</a:t>
            </a:r>
            <a:endParaRPr lang="ru-RU" sz="2200" b="1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0724" name="Рисунок 99" descr="Безопасность на воде для дошкольников. Малыш купается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456238"/>
            <a:ext cx="2182813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91512" cy="1196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Транспортировка на берег.</a:t>
            </a:r>
            <a:endParaRPr lang="ru-RU" sz="4400" dirty="0"/>
          </a:p>
        </p:txBody>
      </p:sp>
      <p:sp>
        <p:nvSpPr>
          <p:cNvPr id="31747" name="Объект 3"/>
          <p:cNvSpPr>
            <a:spLocks noGrp="1"/>
          </p:cNvSpPr>
          <p:nvPr>
            <p:ph sz="quarter" idx="4294967295"/>
          </p:nvPr>
        </p:nvSpPr>
        <p:spPr>
          <a:xfrm>
            <a:off x="365125" y="1600200"/>
            <a:ext cx="4041775" cy="29083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1800" smtClean="0"/>
              <a:t>Вытащите пострадавшего из воды. Для этого подплывите к нему сзади и плывите с ним к берегу, ухватив его за воротник одежды или за волосы. Голова утопавшего должна находиться над водой. Ни в коем случае не подплывайте к пострадавшему спереди и не пытайтесь вытащить его из воды</a:t>
            </a:r>
          </a:p>
        </p:txBody>
      </p:sp>
      <p:pic>
        <p:nvPicPr>
          <p:cNvPr id="3174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1268413"/>
            <a:ext cx="3671887" cy="5235575"/>
          </a:xfrm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1538" y="4437063"/>
            <a:ext cx="30607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БЕЗОПАСНОСТЬ\000325_262866_Infograf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ocuments\ЛММ\БЕЗОПАСНОСТЬ\исх. безопасность на воде\проект слайды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8382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1"/>
          <p:cNvSpPr>
            <a:spLocks noChangeArrowheads="1" noChangeShapeType="1" noTextEdit="1"/>
          </p:cNvSpPr>
          <p:nvPr/>
        </p:nvSpPr>
        <p:spPr bwMode="auto">
          <a:xfrm>
            <a:off x="228600" y="762000"/>
            <a:ext cx="8610600" cy="54006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Знать  об  этом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должен   каждый,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БЕЗОПАСНОСТЬ - </a:t>
            </a:r>
          </a:p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ЭТО   ВАЖНО!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:\проект слайды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3"/>
          <p:cNvSpPr>
            <a:spLocks noChangeArrowheads="1" noChangeShapeType="1" noTextEdit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991"/>
              </a:avLst>
            </a:prstTxWarp>
          </a:bodyPr>
          <a:lstStyle/>
          <a:p>
            <a:pPr algn="dist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Уважаемые   родители   и   педагоги</a:t>
            </a:r>
          </a:p>
        </p:txBody>
      </p:sp>
      <p:pic>
        <p:nvPicPr>
          <p:cNvPr id="15363" name="Рисунок 2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3434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628650"/>
            <a:ext cx="990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38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676400"/>
            <a:ext cx="9144000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Отправляясь отдыхать на море (или на любой другой водоем) познакомьте детей с опасными ситуациями, которые им могут встретиться на воде.</a:t>
            </a:r>
            <a:endParaRPr lang="ru-RU" sz="1400" b="1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Прочитайте стихи и покажите ребенку картинки, на которых наглядно показано, каких опасных ситуаций следует избегать.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Используйте интернет-ресурсы    </a:t>
            </a:r>
            <a:r>
              <a:rPr lang="ru-RU" sz="1100" b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ru-RU" sz="700" b="1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100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</p:txBody>
      </p:sp>
      <p:sp>
        <p:nvSpPr>
          <p:cNvPr id="15367" name="WordArt 8"/>
          <p:cNvSpPr>
            <a:spLocks noChangeArrowheads="1" noChangeShapeType="1" noTextEdit="1"/>
          </p:cNvSpPr>
          <p:nvPr/>
        </p:nvSpPr>
        <p:spPr bwMode="auto">
          <a:xfrm>
            <a:off x="0" y="4495800"/>
            <a:ext cx="70866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824"/>
              </a:avLst>
            </a:prstTxWarp>
          </a:bodyPr>
          <a:lstStyle/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Учите  своих  детей 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беречь  свою  жизнь</a:t>
            </a:r>
          </a:p>
          <a:p>
            <a:pPr algn="ctr"/>
            <a:r>
              <a:rPr lang="ru-RU" sz="3600" kern="10" spc="-360">
                <a:ln w="12700" algn="ctr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и  здоровье!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274320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Font typeface="Arial" charset="0"/>
              <a:buChar char="•"/>
            </a:pPr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Купайтесь только в отведенных для этого местах</a:t>
            </a:r>
            <a:endParaRPr lang="ru-RU" sz="2000" b="1">
              <a:latin typeface="Times New Roman" pitchFamily="18" charset="0"/>
            </a:endParaRPr>
          </a:p>
          <a:p>
            <a:pPr algn="ctr" eaLnBrk="0" hangingPunct="0"/>
            <a:endParaRPr lang="ru-RU" sz="3200"/>
          </a:p>
        </p:txBody>
      </p:sp>
      <p:pic>
        <p:nvPicPr>
          <p:cNvPr id="17411" name="Рисунок 69" descr="Картинка о безопасности летом">
            <a:hlinkClick r:id="rId2" tooltip="&quot;&quot;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33400" y="3200400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переохлаждайтесь и не перегревайтесь.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После приема пищи сделайте перерыв 1,5-2 часа.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купайтесь при температуре воды ниже 18 градусов, в воздуха ниже 22 градусов.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 </a:t>
            </a:r>
            <a:endParaRPr lang="ru-RU" sz="2400">
              <a:cs typeface="Times New Roman" pitchFamily="18" charset="0"/>
            </a:endParaRPr>
          </a:p>
          <a:p>
            <a:pPr eaLnBrk="0" hangingPunct="0"/>
            <a:endParaRPr lang="ru-RU" sz="36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33400" y="4953000"/>
            <a:ext cx="8915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>
              <a:cs typeface="Times New Roman" pitchFamily="18" charset="0"/>
            </a:endParaRPr>
          </a:p>
          <a:p>
            <a:pPr eaLnBrk="0" hangingPunct="0"/>
            <a:r>
              <a:rPr lang="ru-RU" sz="3200" b="1">
                <a:solidFill>
                  <a:srgbClr val="7030A0"/>
                </a:solidFill>
                <a:cs typeface="Times New Roman" pitchFamily="18" charset="0"/>
              </a:rPr>
              <a:t>•</a:t>
            </a: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Не находитесь длительное время под палящими лучами солнца</a:t>
            </a:r>
            <a:r>
              <a:rPr lang="ru-RU" sz="24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endParaRPr lang="ru-RU" sz="2800"/>
          </a:p>
        </p:txBody>
      </p:sp>
      <p:pic>
        <p:nvPicPr>
          <p:cNvPr id="17414" name="Рисунок 38" descr="http://azbez.com/sites/azbez.com/files/images/005_kopiya1.300x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33400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762000"/>
            <a:ext cx="4114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762000" y="741363"/>
            <a:ext cx="8382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На высоком берегу,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Дети не играйте!</a:t>
            </a:r>
            <a:r>
              <a:rPr lang="ru-RU" sz="3600"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Из-под ног уйти земля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Может, так и знайте!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с обрыва прямо вниз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воду полетите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останется кричать: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Люди, помогите!!!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»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304800" y="1154113"/>
            <a:ext cx="8839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Когда вокруг грохочет гром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молния сверкает,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лезь в открытый водоём!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Ведь всякое бывает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И если ты в грозу попал,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Не плавай, не купайся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Лишь только дождик застучал,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На берег выбирайся! </a:t>
            </a:r>
            <a:endParaRPr lang="ru-RU" sz="40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600200"/>
            <a:ext cx="3429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8768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-85725"/>
            <a:ext cx="83058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большим, и детям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Хочется сказать: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 незнакомом месте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Вам нельзя нырять!</a:t>
            </a:r>
            <a:br>
              <a:rPr lang="ru-RU" sz="36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очень мелкой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Речка оказаться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        А в песок опасно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Головой втыкаться!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Сучья, камни, стёкла</a:t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Спрятались на дне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Их заметить сложно</a:t>
            </a:r>
            <a:endParaRPr lang="ru-RU" sz="2800">
              <a:cs typeface="Times New Roman" pitchFamily="18" charset="0"/>
            </a:endParaRPr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 водной глубине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04800" y="190500"/>
            <a:ext cx="8534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Если развлекаться будешь на воде,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Проследи, чтоб шутка не вела к беде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44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3600">
              <a:cs typeface="Times New Roman" pitchFamily="18" charset="0"/>
            </a:endParaRPr>
          </a:p>
          <a:p>
            <a:pPr algn="ctr" eaLnBrk="0" hangingPunct="0"/>
            <a:endParaRPr lang="ru-RU" sz="4800">
              <a:latin typeface="Calibri" pitchFamily="34" charset="0"/>
            </a:endParaRPr>
          </a:p>
        </p:txBody>
      </p:sp>
      <p:pic>
        <p:nvPicPr>
          <p:cNvPr id="3" name="Рисунок 2" descr="C:\Users\1\Documents\ЛММ\БЕЗОПАСНОСТЬ\исх. безопасность на воде\проект слайды\Рисунок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581" y="2057400"/>
            <a:ext cx="2843419" cy="3363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28600" y="1935163"/>
            <a:ext cx="86106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Не топи другого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может оказаться,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Что воды случится другу наглотаться,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Он запаникует, вырываться станет 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–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тебя с собою под воду затянет! </a:t>
            </a:r>
          </a:p>
          <a:p>
            <a:pPr eaLnBrk="0" hangingPunct="0"/>
            <a:endParaRPr lang="ru-RU" sz="32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И игра такая грустно завершится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Мы вам не желаем в речке утопиться! </a:t>
            </a:r>
            <a:endParaRPr lang="ru-RU" sz="2800">
              <a:cs typeface="Times New Roman" pitchFamily="18" charset="0"/>
            </a:endParaRPr>
          </a:p>
          <a:p>
            <a:pPr eaLnBrk="0" hangingPunct="0"/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19200" y="0"/>
            <a:ext cx="7924800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40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Катятся</a:t>
            </a:r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волны от лодок с судами</a:t>
            </a:r>
            <a:r>
              <a:rPr lang="ru-RU" sz="36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3600"/>
          </a:p>
          <a:p>
            <a:pPr algn="r" eaLnBrk="0" hangingPunct="0"/>
            <a: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400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492125"/>
            <a:ext cx="876300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endParaRPr lang="ru-RU" sz="3200" b="1">
              <a:solidFill>
                <a:srgbClr val="7030A0"/>
              </a:solidFill>
              <a:latin typeface="Monotype Corsiva" pitchFamily="66" charset="0"/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водой с головою накрыть,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Может дыхание перехватить</a:t>
            </a:r>
            <a:r>
              <a:rPr lang="ru-RU" sz="3200" b="1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Ты по возможности их избегай,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Близко к корабликам не подплывай:</a:t>
            </a:r>
            <a:endParaRPr lang="ru-RU" sz="2400">
              <a:cs typeface="Times New Roman" pitchFamily="18" charset="0"/>
            </a:endParaRP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Сверху  пловца</a:t>
            </a:r>
          </a:p>
          <a:p>
            <a:pPr algn="r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 разглядеть очень сложно,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Затормозить на воде невозможно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Будет печальным финал, вероятно:</a:t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Вряд ли ты сможешь вернуться обратно</a:t>
            </a:r>
            <a:r>
              <a:rPr lang="ru-RU" sz="240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…</a:t>
            </a:r>
            <a:r>
              <a:rPr lang="ru-RU" sz="2400">
                <a:cs typeface="Times New Roman" pitchFamily="18" charset="0"/>
              </a:rPr>
              <a:t> </a:t>
            </a:r>
            <a:endParaRPr lang="ru-RU" sz="3600">
              <a:latin typeface="Calibri" pitchFamily="34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90800" y="47625"/>
            <a:ext cx="655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Спорить не стоит с такими волнами!</a:t>
            </a:r>
            <a:endParaRPr lang="ru-RU" sz="3600">
              <a:latin typeface="Calibri" pitchFamily="34" charset="0"/>
            </a:endParaRPr>
          </a:p>
        </p:txBody>
      </p:sp>
      <p:pic>
        <p:nvPicPr>
          <p:cNvPr id="141317" name="Рисунок 3" descr="На волна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31242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658</TotalTime>
  <Words>449</Words>
  <Application>Microsoft Office PowerPoint</Application>
  <PresentationFormat>Экран (4:3)</PresentationFormat>
  <Paragraphs>84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Инструкция по оказанию первой медицинской помощи</vt:lpstr>
      <vt:lpstr>Презентация PowerPoint</vt:lpstr>
      <vt:lpstr>Транспортировка на берег.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 Windows</cp:lastModifiedBy>
  <cp:revision>62</cp:revision>
  <dcterms:created xsi:type="dcterms:W3CDTF">2013-09-24T05:57:37Z</dcterms:created>
  <dcterms:modified xsi:type="dcterms:W3CDTF">2019-09-06T05:47:21Z</dcterms:modified>
</cp:coreProperties>
</file>