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74" r:id="rId3"/>
    <p:sldId id="279" r:id="rId4"/>
    <p:sldId id="300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7" r:id="rId17"/>
    <p:sldId id="294" r:id="rId18"/>
    <p:sldId id="299" r:id="rId19"/>
    <p:sldId id="277" r:id="rId20"/>
    <p:sldId id="292" r:id="rId21"/>
    <p:sldId id="272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50" d="100"/>
          <a:sy n="50" d="100"/>
        </p:scale>
        <p:origin x="-3384" y="-12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06.09.2019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837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27A01F-6BD9-4969-BFBF-04457F49D48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3B06-3D1D-45B3-ADB8-19894FC33E8F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38FC-1B76-492B-8DBB-D55B9FE97B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C6AF-89C1-4539-88DE-4A91A35BCEF7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38C8-4A1E-421A-8A0B-46E3B3BCB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21D-7FA2-4294-8D13-743F5EF4740F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E624-2D7C-4297-A83C-A705C7530C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E230-D1F5-4B7A-9D2B-737182F1CB2C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53DC-D0B4-454E-A669-CB24F8215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8625-D39D-42CF-B1A1-8B356028DFDE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C785-1C99-44C6-8019-0CECB6783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21A2-40AF-4E92-979C-3DC5D98F7E36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9F95-C3DA-492E-A769-211EEAD57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E879-3D81-4139-BBD7-60963230087A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D81A-0364-41F0-B3EA-AA4C56936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2F65-A75C-4CA7-8EBB-BF5E23080FA3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BFDF-F801-4D76-A27D-0296AAC86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50C-61F1-48CB-9B21-F28E2FCAA1E5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8E452-932D-40BF-A17C-FC6BF88689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E210-0F23-4047-A511-97448D25F4D9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EAB7-5614-4E1D-B701-B15B33BEC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DD56-F043-42F1-A2EB-B3F9EE573449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8556-942A-44AB-A6AD-C72A0C53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/>
              <a:pPr>
                <a:defRPr/>
              </a:pPr>
              <a:t>9/6/2019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3" r:id="rId4"/>
    <p:sldLayoutId id="2147483789" r:id="rId5"/>
    <p:sldLayoutId id="2147483784" r:id="rId6"/>
    <p:sldLayoutId id="2147483790" r:id="rId7"/>
    <p:sldLayoutId id="2147483791" r:id="rId8"/>
    <p:sldLayoutId id="2147483792" r:id="rId9"/>
    <p:sldLayoutId id="2147483785" r:id="rId10"/>
    <p:sldLayoutId id="214748379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azbez.com/sites/azbez.com/files/images/007_kopiya.preview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crr392.com/DOC/0008-005-Osnovnye-pravila-bezopasnogo-povedenija-n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azbez.com/sites/azbez.com/files/images/003_5.preview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azbez.com/sites/azbez.com/files/images/005_kopiya1.preview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azbez.com/sites/azbez.com/files/images/006_kopiya_2.preview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ЛММ\БЕЗОПАСНОСТЬ\исх. безопасность на воде\проект слайды\Рисунок1.jpg"/>
          <p:cNvPicPr>
            <a:picLocks noChangeAspect="1" noChangeArrowheads="1"/>
          </p:cNvPicPr>
          <p:nvPr/>
        </p:nvPicPr>
        <p:blipFill>
          <a:blip r:embed="rId3" cstate="print"/>
          <a:srcRect t="31056" b="15704"/>
          <a:stretch>
            <a:fillRect/>
          </a:stretch>
        </p:blipFill>
        <p:spPr bwMode="auto">
          <a:xfrm>
            <a:off x="0" y="457200"/>
            <a:ext cx="8686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0" y="49530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                                                                                 </a:t>
            </a:r>
            <a:endParaRPr lang="ru-RU" b="1" i="1" dirty="0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295400"/>
            <a:ext cx="51816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457200" y="1128713"/>
            <a:ext cx="84582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Пляж буйками окружён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 судов, коряг и волн.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Значит, можно здесь купаться,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Ничего не опасаться.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Веселитесь, как хотите,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Но, пожалуйста, учтите: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Чтобы жизнь не потерять 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 буйки не заплывать!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876800"/>
            <a:ext cx="22002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8768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0" y="36830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надо безобразничать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делать дырки в круге;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стоит жизнью рисковать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 другу, ни подруге.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 если ты, но если ты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Шалун и злой проказник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Недалеко и до беды: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Дырявый круг опасен.</a:t>
            </a:r>
            <a:endParaRPr lang="ru-RU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192405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Около сточной трубы не купайтесь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вас прямо в трубу затянуть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получиться, как не старайтесь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Вынырнуть вверх, чтобы воздух вдохнуть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Очень опасно, запомните братцы!</a:t>
            </a:r>
            <a:endParaRPr lang="ru-RU" sz="36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</a:rPr>
              <a:t>Рядом со сточной трубой развлекаться!</a:t>
            </a:r>
            <a:r>
              <a:rPr lang="ru-RU" sz="1200"/>
              <a:t>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4" name="Рисунок 3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336401" cy="216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ocuments\ЛММ\БЕЗОПАСНОСТЬ\исх. безопасность на воде\проект слайды\Рисунок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81600"/>
            <a:ext cx="2151656" cy="1423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5411" name="Рисунок 45" descr="http://azbez.com/sites/azbez.com/files/images/007_kopiya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002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самодельном плоту по воде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Едут мальчишки вдогонку мечте.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Трое матросов, один капитан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Мчатся на поиски сказочных стран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разъехались брёвна в плоту 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догнали мальчишки мечту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Очень опасно с рекою шутить</a:t>
            </a:r>
            <a:b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на плоту за мечтою поплыть.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1095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Весело качаться детям на волнах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цветных матрасах, надувных кругах.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непременно вы должны узнать: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Далеко не надо в воду заплывать!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прохудиться круг или матрас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Кто спасти успеет из пучины вас?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перевернуться на волнах легко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Так что не советуем плавать далеко!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146434" name="Picture 2" descr="Презентации правила поведения на воде - скачать решебник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33600" y="4343400"/>
            <a:ext cx="5334000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-55563"/>
            <a:ext cx="9144000" cy="35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Если вы в лодке поплыть захотите,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 обязательно, дети, учтите: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Можно кататься весь день, до заката,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раскачивать лодку не надо,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за красивым цветком не тянуться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судёнышко перевернуться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Всплыть не сумеешь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тогда быть беде!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Будь осторожен всегда на воде! 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47458" name="Рисунок 4" descr="Кре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61436"/>
            <a:ext cx="5638800" cy="323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475" y="1143000"/>
            <a:ext cx="8686800" cy="2057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Инструкция по оказанию первой медицинской помощи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306888"/>
            <a:ext cx="20875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4306888"/>
            <a:ext cx="23034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-42863"/>
            <a:ext cx="8686800" cy="68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2200" b="1">
                <a:solidFill>
                  <a:srgbClr val="4F81BD"/>
                </a:solidFill>
              </a:rPr>
              <a:t>Спасение утопающего</a:t>
            </a:r>
            <a:endParaRPr lang="ru-RU" sz="2200" b="1">
              <a:solidFill>
                <a:srgbClr val="4F81BD"/>
              </a:solidFill>
              <a:latin typeface="Cambria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> Спасти утопающего непросто даже взрослому.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Не стоит </a:t>
            </a:r>
            <a:r>
              <a:rPr lang="ru-RU" sz="2200" b="1">
                <a:cs typeface="Times New Roman" pitchFamily="18" charset="0"/>
              </a:rPr>
              <a:t>сломя голову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бросаться в воду..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Первое, что вы должны сделать, увидев тонущего человека, —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привлечь внимание </a:t>
            </a:r>
            <a:r>
              <a:rPr lang="ru-RU" sz="2200" b="1">
                <a:cs typeface="Times New Roman" pitchFamily="18" charset="0"/>
              </a:rPr>
              <a:t>окружающих криком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«Человек тонет!».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Затем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посмотрите, нет ли рядом спасательного средства. </a:t>
            </a:r>
            <a:r>
              <a:rPr lang="ru-RU" sz="2200" b="1">
                <a:cs typeface="Times New Roman" pitchFamily="18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sz="2200" b="1">
                <a:cs typeface="Times New Roman" pitchFamily="18" charset="0"/>
              </a:rPr>
              <a:t>•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 Попробуйте</a:t>
            </a:r>
            <a:r>
              <a:rPr lang="ru-RU" sz="2200" b="1">
                <a:cs typeface="Times New Roman" pitchFamily="18" charset="0"/>
              </a:rPr>
              <a:t>, если это возможно,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дотянуться до тонущего </a:t>
            </a:r>
            <a:r>
              <a:rPr lang="ru-RU" sz="2200" b="1">
                <a:cs typeface="Times New Roman" pitchFamily="18" charset="0"/>
              </a:rPr>
              <a:t>рукой, палкой, толстой веткой или бросьте ему веревку.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 Если рядом никого нет, можно попытаться спасти утопающего,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подплыв к нему сзади </a:t>
            </a:r>
            <a:r>
              <a:rPr lang="ru-RU" sz="2200" b="1">
                <a:cs typeface="Times New Roman" pitchFamily="18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если вы очень хорошо плаваете</a:t>
            </a:r>
            <a:r>
              <a:rPr lang="ru-RU" sz="2200" b="1">
                <a:cs typeface="Times New Roman" pitchFamily="18" charset="0"/>
              </a:rPr>
              <a:t>.</a:t>
            </a:r>
          </a:p>
          <a:p>
            <a:pPr eaLnBrk="0" hangingPunct="0"/>
            <a:endParaRPr lang="ru-RU" sz="2200" b="1">
              <a:cs typeface="Times New Roman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Соблюдайте правила поведения на воде!</a:t>
            </a:r>
            <a:endParaRPr lang="ru-RU" sz="2200" b="1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sp>
        <p:nvSpPr>
          <p:cNvPr id="31747" name="Объект 3"/>
          <p:cNvSpPr>
            <a:spLocks noGrp="1"/>
          </p:cNvSpPr>
          <p:nvPr>
            <p:ph sz="quarter" idx="4294967295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ocuments\ЛММ\БЕЗОПАСНОСТЬ\исх. безопасность на воде\проект слайды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8382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1"/>
          <p:cNvSpPr>
            <a:spLocks noChangeArrowheads="1" noChangeShapeType="1" noTextEdit="1"/>
          </p:cNvSpPr>
          <p:nvPr/>
        </p:nvSpPr>
        <p:spPr bwMode="auto">
          <a:xfrm>
            <a:off x="228600" y="762000"/>
            <a:ext cx="8610600" cy="54006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Знать  об  этом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должен   каждый,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БЕЗОПАСНОСТЬ - 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ЭТО   ВАЖНО!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:\проект слайды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0" y="609600"/>
            <a:ext cx="9144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91"/>
              </a:avLst>
            </a:prstTxWarp>
          </a:bodyPr>
          <a:lstStyle/>
          <a:p>
            <a:pPr algn="dist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Уважаемые   родители   и   педагоги</a:t>
            </a:r>
          </a:p>
        </p:txBody>
      </p:sp>
      <p:pic>
        <p:nvPicPr>
          <p:cNvPr id="15363" name="Рисунок 2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4343400"/>
            <a:ext cx="1752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628650"/>
            <a:ext cx="990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1676400"/>
            <a:ext cx="914400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Отправляясь отдыхать на море (или на любой другой водоем) познакомьте детей с опасными ситуациями, которые им могут встретиться на воде.</a:t>
            </a:r>
            <a:endParaRPr lang="ru-RU" sz="1400" b="1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стихи и покажите ребенку картинки, на которых наглядно показано, каких опасных ситуаций следует избегать.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Используйте интернет-ресурсы    </a:t>
            </a:r>
            <a:r>
              <a:rPr lang="ru-RU" sz="11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7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1100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15367" name="WordArt 8"/>
          <p:cNvSpPr>
            <a:spLocks noChangeArrowheads="1" noChangeShapeType="1" noTextEdit="1"/>
          </p:cNvSpPr>
          <p:nvPr/>
        </p:nvSpPr>
        <p:spPr bwMode="auto">
          <a:xfrm>
            <a:off x="0" y="4495800"/>
            <a:ext cx="7086600" cy="213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824"/>
              </a:avLst>
            </a:prstTxWarp>
          </a:bodyPr>
          <a:lstStyle/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Учите  своих  детей 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беречь  свою  жизнь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  здоровье!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27432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Monotype Corsiva" pitchFamily="66" charset="0"/>
              </a:rPr>
              <a:t>Купайтесь только в отведенных для этого местах</a:t>
            </a:r>
            <a:endParaRPr lang="ru-RU" sz="2000" b="1">
              <a:latin typeface="Times New Roman" pitchFamily="18" charset="0"/>
            </a:endParaRPr>
          </a:p>
          <a:p>
            <a:pPr algn="ctr" eaLnBrk="0" hangingPunct="0"/>
            <a:endParaRPr lang="ru-RU" sz="3200"/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143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00400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переохлаждайтесь и не перегревайтесь.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После приема пищи сделайте перерыв 1,5-2 часа.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купайтесь при температуре воды ниже 18 градусов, в воздуха ниже 22 градусов.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 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endParaRPr lang="ru-RU" sz="36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953000"/>
            <a:ext cx="8915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находитесь длительное время под палящими лучами солнца</a:t>
            </a:r>
            <a:r>
              <a:rPr lang="ru-RU" sz="24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2800"/>
          </a:p>
        </p:txBody>
      </p:sp>
      <p:pic>
        <p:nvPicPr>
          <p:cNvPr id="17414" name="Рисунок 38" descr="http://azbez.com/sites/azbez.com/files/images/005_kopiya1.300x30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5334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41148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2000" y="741363"/>
            <a:ext cx="83820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На высоком берегу,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Дети не играйте!</a:t>
            </a:r>
            <a:r>
              <a:rPr lang="ru-RU" sz="360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Из-под ног уйти земля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Может, так и знайте!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с обрыва прямо вниз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воду полетите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останется кричать: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Люди, помогите!!!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04800" y="1154113"/>
            <a:ext cx="8839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Когда вокруг грохочет гром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молния сверкает,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лезь в открытый водоём!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Ведь всякое бывает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если ты в грозу попал,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плавай, не купайся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Лишь только дождик застучал,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берег выбирайся!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34290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48768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-85725"/>
            <a:ext cx="83058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большим, и детям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Хочется сказать: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незнакомом месте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 нельзя нырять!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очень мелкой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Речка оказаться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А в песок опасно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Головой втыкаться!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Сучья, камни, стёкла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Спрятались на дне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Их заметить сложно</a:t>
            </a:r>
            <a:endParaRPr lang="ru-RU" sz="2800"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водной глубине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90500"/>
            <a:ext cx="85344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Если развлекаться будешь на воде,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Проследи, чтоб шутка не вела к беде</a:t>
            </a:r>
            <a:r>
              <a:rPr lang="ru-RU" sz="4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endParaRPr lang="ru-RU" sz="48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581" y="2057400"/>
            <a:ext cx="2843419" cy="336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1935163"/>
            <a:ext cx="86106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топи другого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может оказаться,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Что воды случится другу наглотаться,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Он запаникует, вырываться станет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тебя с собою под воду затянет! </a:t>
            </a:r>
          </a:p>
          <a:p>
            <a:pPr eaLnBrk="0" hangingPunct="0"/>
            <a:endParaRPr lang="ru-RU" sz="32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игра такая грустно завершится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Мы вам не желаем в речке утопиться!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0"/>
            <a:ext cx="79248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40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Катятся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волны от лодок с судами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/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-492125"/>
            <a:ext cx="8763000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водой с головою накрыть,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дыхание перехватить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Ты по возможности их избегай,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Близко к корабликам не подплывай: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Сверху  пловца</a:t>
            </a: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разглядеть очень сложно,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Затормозить на воде невозможно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печальным финал, вероятно: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Вряд ли ты сможешь вернуться обратно</a:t>
            </a:r>
            <a:r>
              <a:rPr lang="ru-RU" sz="240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400">
                <a:cs typeface="Times New Roman" pitchFamily="18" charset="0"/>
              </a:rPr>
              <a:t> 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47625"/>
            <a:ext cx="6553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141317" name="Рисунок 3" descr="На волнах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124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658</TotalTime>
  <Words>449</Words>
  <Application>Microsoft Office PowerPoint</Application>
  <PresentationFormat>Экран (4:3)</PresentationFormat>
  <Paragraphs>84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Инструкция по оказанию первой медицинской помощи</vt:lpstr>
      <vt:lpstr>Презентация PowerPoint</vt:lpstr>
      <vt:lpstr>Транспортировка на берег.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62</cp:revision>
  <dcterms:created xsi:type="dcterms:W3CDTF">2013-09-24T05:57:37Z</dcterms:created>
  <dcterms:modified xsi:type="dcterms:W3CDTF">2019-09-06T05:47:21Z</dcterms:modified>
</cp:coreProperties>
</file>